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7772400" cy="10058400"/>
  <p:notesSz cx="6858000" cy="9144000"/>
  <p:embeddedFontLst>
    <p:embeddedFont>
      <p:font typeface="Quicksand" panose="020B0604020202020204" charset="0"/>
      <p:regular r:id="rId4"/>
      <p:bold r:id="rId5"/>
    </p:embeddedFont>
    <p:embeddedFont>
      <p:font typeface="Delius" panose="020B0604020202020204" charset="0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220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4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pT Landscap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/>
        </p:nvSpPr>
        <p:spPr>
          <a:xfrm>
            <a:off x="3052700" y="2518125"/>
            <a:ext cx="4445400" cy="6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 dirty="0">
                <a:latin typeface="Delius"/>
                <a:ea typeface="Delius"/>
                <a:cs typeface="Delius"/>
                <a:sym typeface="Delius"/>
              </a:rPr>
              <a:t>Hello! I am Kim Fowler, and I have taught at Daughtry for the last 17 years! I live in Milner with my daughter and granddaughter. I also have a French Bulldog named Rollie and a cat named Wiz. My </a:t>
            </a:r>
            <a:r>
              <a:rPr lang="en" sz="1900" b="1" dirty="0" smtClean="0">
                <a:latin typeface="Delius"/>
                <a:ea typeface="Delius"/>
                <a:cs typeface="Delius"/>
                <a:sym typeface="Delius"/>
              </a:rPr>
              <a:t>granddaughter Lanie, </a:t>
            </a:r>
            <a:r>
              <a:rPr lang="en" sz="1900" b="1" dirty="0">
                <a:latin typeface="Delius"/>
                <a:ea typeface="Delius"/>
                <a:cs typeface="Delius"/>
                <a:sym typeface="Delius"/>
              </a:rPr>
              <a:t>and the pets keep my very busy! I love  </a:t>
            </a:r>
            <a:endParaRPr sz="1900" b="1" dirty="0">
              <a:latin typeface="Delius"/>
              <a:ea typeface="Delius"/>
              <a:cs typeface="Delius"/>
              <a:sym typeface="Deliu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 dirty="0">
                <a:latin typeface="Delius"/>
                <a:ea typeface="Delius"/>
                <a:cs typeface="Delius"/>
                <a:sym typeface="Delius"/>
              </a:rPr>
              <a:t>       Alabama Football! Roll Tide! :-)                  </a:t>
            </a:r>
            <a:endParaRPr sz="2900" b="1" dirty="0">
              <a:latin typeface="Delius"/>
              <a:ea typeface="Delius"/>
              <a:cs typeface="Delius"/>
              <a:sym typeface="Delius"/>
            </a:endParaRPr>
          </a:p>
        </p:txBody>
      </p:sp>
      <p:sp>
        <p:nvSpPr>
          <p:cNvPr id="14" name="Google Shape;14;p3"/>
          <p:cNvSpPr txBox="1"/>
          <p:nvPr/>
        </p:nvSpPr>
        <p:spPr>
          <a:xfrm>
            <a:off x="293075" y="4583725"/>
            <a:ext cx="20703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latin typeface="Delius"/>
                <a:ea typeface="Delius"/>
                <a:cs typeface="Delius"/>
                <a:sym typeface="Delius"/>
              </a:rPr>
              <a:t>Galloping to Greatness!</a:t>
            </a:r>
            <a:endParaRPr sz="2500" b="1">
              <a:latin typeface="Delius"/>
              <a:ea typeface="Delius"/>
              <a:cs typeface="Delius"/>
              <a:sym typeface="Delius"/>
            </a:endParaRPr>
          </a:p>
        </p:txBody>
      </p:sp>
      <p:sp>
        <p:nvSpPr>
          <p:cNvPr id="15" name="Google Shape;15;p3"/>
          <p:cNvSpPr txBox="1"/>
          <p:nvPr/>
        </p:nvSpPr>
        <p:spPr>
          <a:xfrm>
            <a:off x="311850" y="5610675"/>
            <a:ext cx="7148700" cy="6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1700" b="1" dirty="0">
                <a:latin typeface="Delius"/>
                <a:ea typeface="Delius"/>
                <a:cs typeface="Delius"/>
                <a:sym typeface="Delius"/>
              </a:rPr>
              <a:t>I am pleased to welcome you to the </a:t>
            </a:r>
            <a:r>
              <a:rPr lang="en" sz="1700" b="1" dirty="0" smtClean="0">
                <a:latin typeface="Delius"/>
                <a:ea typeface="Delius"/>
                <a:cs typeface="Delius"/>
                <a:sym typeface="Delius"/>
              </a:rPr>
              <a:t>2020-2021 </a:t>
            </a:r>
            <a:r>
              <a:rPr lang="en" sz="1700" b="1" dirty="0">
                <a:latin typeface="Delius"/>
                <a:ea typeface="Delius"/>
                <a:cs typeface="Delius"/>
                <a:sym typeface="Delius"/>
              </a:rPr>
              <a:t>school </a:t>
            </a:r>
            <a:r>
              <a:rPr lang="en" sz="1700" b="1" dirty="0" smtClean="0">
                <a:latin typeface="Delius"/>
                <a:ea typeface="Delius"/>
                <a:cs typeface="Delius"/>
                <a:sym typeface="Delius"/>
              </a:rPr>
              <a:t>year! </a:t>
            </a:r>
            <a:r>
              <a:rPr lang="en" sz="1700" b="1" dirty="0">
                <a:latin typeface="Delius"/>
                <a:ea typeface="Delius"/>
                <a:cs typeface="Delius"/>
                <a:sym typeface="Delius"/>
              </a:rPr>
              <a:t>I am looking forward to having your child as a </a:t>
            </a:r>
            <a:r>
              <a:rPr lang="en" sz="1700" b="1" dirty="0" smtClean="0">
                <a:latin typeface="Delius"/>
                <a:ea typeface="Delius"/>
                <a:cs typeface="Delius"/>
                <a:sym typeface="Delius"/>
              </a:rPr>
              <a:t>student! </a:t>
            </a:r>
            <a:r>
              <a:rPr lang="en" sz="1700" b="1" dirty="0">
                <a:latin typeface="Delius"/>
                <a:ea typeface="Delius"/>
                <a:cs typeface="Delius"/>
                <a:sym typeface="Delius"/>
              </a:rPr>
              <a:t>5th grade is a fantastic year with so many learning activities to celebrate. In order to have </a:t>
            </a:r>
            <a:r>
              <a:rPr lang="en" sz="1700" b="1">
                <a:latin typeface="Delius"/>
                <a:ea typeface="Delius"/>
                <a:cs typeface="Delius"/>
                <a:sym typeface="Delius"/>
              </a:rPr>
              <a:t>a </a:t>
            </a:r>
            <a:r>
              <a:rPr lang="en" sz="1700" b="1" smtClean="0">
                <a:latin typeface="Delius"/>
                <a:ea typeface="Delius"/>
                <a:cs typeface="Delius"/>
                <a:sym typeface="Delius"/>
              </a:rPr>
              <a:t>great</a:t>
            </a:r>
            <a:r>
              <a:rPr lang="en" sz="1700" b="1" smtClean="0">
                <a:latin typeface="Delius"/>
                <a:ea typeface="Delius"/>
                <a:cs typeface="Delius"/>
                <a:sym typeface="Delius"/>
              </a:rPr>
              <a:t> </a:t>
            </a:r>
            <a:r>
              <a:rPr lang="en" sz="1700" b="1" dirty="0">
                <a:latin typeface="Delius"/>
                <a:ea typeface="Delius"/>
                <a:cs typeface="Delius"/>
                <a:sym typeface="Delius"/>
              </a:rPr>
              <a:t>year, my most important goal is to build relationships. I want to create a family of learners in my class. Your child will be valued, trusted, and be an integral part in this process. In order to accomplish this, I welcome you to contact me with any questions, concerns or comments you may have</a:t>
            </a:r>
            <a:r>
              <a:rPr lang="en" sz="2000" b="1" dirty="0">
                <a:latin typeface="Delius"/>
                <a:ea typeface="Delius"/>
                <a:cs typeface="Delius"/>
                <a:sym typeface="Delius"/>
              </a:rPr>
              <a:t>. </a:t>
            </a:r>
            <a:r>
              <a:rPr lang="en" sz="2000" b="1" dirty="0" smtClean="0">
                <a:latin typeface="Delius"/>
                <a:ea typeface="Delius"/>
                <a:cs typeface="Delius"/>
                <a:sym typeface="Delius"/>
              </a:rPr>
              <a:t> </a:t>
            </a:r>
            <a:endParaRPr sz="1600" b="1" dirty="0">
              <a:latin typeface="Delius"/>
              <a:ea typeface="Delius"/>
              <a:cs typeface="Delius"/>
              <a:sym typeface="Delius"/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1420825" y="8448260"/>
            <a:ext cx="4234500" cy="1328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>
                <a:latin typeface="Delius"/>
                <a:ea typeface="Delius"/>
                <a:cs typeface="Delius"/>
                <a:sym typeface="Delius"/>
              </a:rPr>
              <a:t>Email: fowlerk@bcssk12.org</a:t>
            </a:r>
            <a:endParaRPr sz="2000" b="1" dirty="0">
              <a:latin typeface="Delius"/>
              <a:ea typeface="Delius"/>
              <a:cs typeface="Delius"/>
              <a:sym typeface="Deliu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latin typeface="Delius"/>
                <a:ea typeface="Delius"/>
                <a:cs typeface="Delius"/>
                <a:sym typeface="Delius"/>
              </a:rPr>
              <a:t>Phone: 770-504-2356</a:t>
            </a:r>
            <a:endParaRPr sz="2000" b="1" dirty="0">
              <a:latin typeface="Delius"/>
              <a:ea typeface="Delius"/>
              <a:cs typeface="Delius"/>
              <a:sym typeface="Delius"/>
            </a:endParaRPr>
          </a:p>
          <a:p>
            <a:pPr lvl="0"/>
            <a:r>
              <a:rPr lang="en" sz="2000" b="1" dirty="0">
                <a:latin typeface="Delius"/>
                <a:ea typeface="Delius"/>
                <a:cs typeface="Delius"/>
                <a:sym typeface="Delius"/>
              </a:rPr>
              <a:t>Website</a:t>
            </a:r>
            <a:r>
              <a:rPr lang="en" sz="2000" b="1" dirty="0" smtClean="0">
                <a:latin typeface="Delius"/>
                <a:ea typeface="Delius"/>
                <a:cs typeface="Delius"/>
                <a:sym typeface="Delius"/>
              </a:rPr>
              <a:t>: </a:t>
            </a:r>
            <a:r>
              <a:rPr lang="en-US" sz="2000" b="1" dirty="0" smtClean="0">
                <a:latin typeface="Delius"/>
                <a:ea typeface="Delius"/>
                <a:cs typeface="Delius"/>
                <a:sym typeface="Delius"/>
              </a:rPr>
              <a:t>https:bcssk12.org/DES</a:t>
            </a:r>
          </a:p>
          <a:p>
            <a:pPr lvl="0"/>
            <a:r>
              <a:rPr lang="en-US" b="1" dirty="0">
                <a:latin typeface="Delius"/>
                <a:ea typeface="Delius"/>
                <a:cs typeface="Delius"/>
                <a:sym typeface="Delius"/>
              </a:rPr>
              <a:t>Join Remind for updates and information. Text the message @gh2cba to the number</a:t>
            </a:r>
          </a:p>
          <a:p>
            <a:pPr lvl="0"/>
            <a:r>
              <a:rPr lang="en-US" b="1" dirty="0">
                <a:latin typeface="Delius"/>
                <a:ea typeface="Delius"/>
                <a:cs typeface="Delius"/>
                <a:sym typeface="Delius"/>
              </a:rPr>
              <a:t>81010.</a:t>
            </a:r>
          </a:p>
          <a:p>
            <a:pPr lvl="0"/>
            <a:endParaRPr sz="2000" b="1" dirty="0">
              <a:latin typeface="Delius"/>
              <a:ea typeface="Delius"/>
              <a:cs typeface="Delius"/>
              <a:sym typeface="Delius"/>
            </a:endParaRPr>
          </a:p>
        </p:txBody>
      </p:sp>
      <p:sp>
        <p:nvSpPr>
          <p:cNvPr id="17" name="Google Shape;17;p3"/>
          <p:cNvSpPr txBox="1"/>
          <p:nvPr/>
        </p:nvSpPr>
        <p:spPr>
          <a:xfrm>
            <a:off x="886275" y="3347975"/>
            <a:ext cx="1237800" cy="6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Quicksand"/>
                <a:ea typeface="Quicksand"/>
                <a:cs typeface="Quicksand"/>
                <a:sym typeface="Quicksand"/>
              </a:rPr>
              <a:t>Add a </a:t>
            </a:r>
            <a:endParaRPr dirty="0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Quicksand"/>
                <a:ea typeface="Quicksand"/>
                <a:cs typeface="Quicksand"/>
                <a:sym typeface="Quicksand"/>
              </a:rPr>
              <a:t>picture here.</a:t>
            </a:r>
            <a:endParaRPr dirty="0"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25" y="2682250"/>
            <a:ext cx="2248099" cy="18126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Quicksand</vt:lpstr>
      <vt:lpstr>Delius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Fowler</dc:creator>
  <cp:lastModifiedBy>Kim Fowler</cp:lastModifiedBy>
  <cp:revision>2</cp:revision>
  <dcterms:modified xsi:type="dcterms:W3CDTF">2020-07-16T18:11:24Z</dcterms:modified>
</cp:coreProperties>
</file>